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16DD6E-B3C9-461B-B88B-689D13C24F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6D46CE1-A62C-4D46-9E63-EAE6633E98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AD2FED-48B4-484A-BB26-76246BA8C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A3F36D5-D7C1-4AE4-8769-5868B675D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5FF830B-6573-4159-A11B-ED95251B2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4544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ED4E6E2-6EE5-4D09-BA70-F6AFAF91A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5DFBF9B-B3AB-4373-B214-6DBBA9797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139003-4F56-46F9-A94A-B244292E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9DD24DA-C087-4466-90E4-3A1F74A57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44BDAB0-566A-4759-AA72-8A64BB07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42749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E091967-9643-4CED-9506-83F31FD958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BB2A1B0C-B576-4916-B18F-DCCB399DE3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8D3B8C-A04F-4869-933F-D39574A5A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29A1C2A-334A-407B-B253-CC29812DF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2AA8132-CEC3-49EA-97D3-BBD63552B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4170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E00B234-2E22-47C7-897B-54B9AFE64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259E6C3-D901-4544-8332-45E9BCB69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1DE623-9981-4B90-A2E5-40CC12A5B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F837747-2621-4756-9629-FCB357D18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67F2AB-9E7D-42A0-AEAB-ED4C37037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32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E26447-AE0C-4ABA-8FE1-86DA77073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7F0C45D-B781-4EDE-8C85-546FCA1BB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D2C0C6-851C-449D-925A-7AD7E070E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45F8BA0-1E5D-4A47-ABFD-E1F74F994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B929F23-69D5-40B6-8FAB-233970E88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2604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085F08-A39A-410F-96C4-4A80C22A8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B265FC3-68D6-490E-91CB-896E0E823F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05C7D49-9BEB-4FE5-B0C6-E3167345F1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3A55D45-CBCC-4A09-BF6D-7FFAADCB1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ED6CF26-4A93-419C-B0B7-77FA87811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55970D7-BA9D-4454-9622-B6EF15B18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6612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17B90D-7CB3-46D0-9AEC-184B2D5BD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BDCA460-3DF2-41FD-9CB6-E07CCB77DB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2C0D121-CD3F-424F-ADE2-73857C5E1E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59D4536-0ADC-45F1-80F7-AB45A74029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1C6B385A-6949-4D85-B03D-728BDC26D5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51A01A4-AE5F-41F7-B768-7FFA27F0D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91F43EA-F67E-4568-A229-58FA24472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8643E16-D40E-4504-8D22-04E56B87D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2883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906778-3016-4740-886E-B3C73D9AE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5E75696E-63CB-4291-8CCA-A2F35F1EA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2EDF85-6970-4780-856F-9527383CB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FE6FFEF-A720-4AD5-8B52-84C0DB37F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16875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783EF7C-37D3-4565-BF56-C3720C71C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8BE758ED-C201-4B2C-A631-4C8EACDEB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4270DA7-7BC3-4145-9A19-29291AEDB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8343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0EDDFAA-06BD-4D9E-8998-82E6F2958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1EAB51F-4B73-476A-AD50-E981FF0A83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D3B79B0-9E5C-48A3-98D2-E7D0368716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D816974-C55D-41C7-A5BE-C6869149B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F2D21ED-B076-4512-B3A1-B384F89BCE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F70DFD6-657F-49C6-8EDA-87D7F032F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24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F0850F-37B3-482A-9704-66FC3779F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DE7A768-53E9-494B-B949-F5A2368226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D720806-957F-4F1C-BA83-397F793096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0F42B72-5C9C-4DA6-9698-2B2662D00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1320C4B-07B1-4984-A015-7F9DD72AC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BF1153D-DB6A-48F3-86B6-35CC192D9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1898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FA70ED1-84FD-473B-9137-A02188F1B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A258B39-8AAD-4468-BAFC-C7DBE0CB7D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A0B2235-5EE9-4C2F-B349-4D0FDF972A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EA6442-EF52-4114-AAA9-6B66426B3C99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B072FE2-0198-47AD-93DF-99495EC0CD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E858C90-ACFA-4E50-AA08-755D756CEC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5418FB-4624-4DFE-9C9B-FED6D1943DA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8216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D48669-EE9A-48AF-A5F4-D3A1EFF48E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2021-9-26</a:t>
            </a:r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94E6FBD-6164-44D3-93E7-EA83A36F7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1355" y="3579046"/>
            <a:ext cx="5692751" cy="2853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849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8E6E5114-24B1-456B-863D-3078B1413F8D}"/>
              </a:ext>
            </a:extLst>
          </p:cNvPr>
          <p:cNvSpPr txBox="1"/>
          <p:nvPr/>
        </p:nvSpPr>
        <p:spPr>
          <a:xfrm>
            <a:off x="226243" y="216816"/>
            <a:ext cx="116892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早晨雨宝没有好好吃东西，大宝让我把昨晚大宝买的烧鸡给雨宝热了下，上午去拿快递的时候大宝打电话说雨宝想吃蛋糕了 给雨宝买了一份芒果蓝莓的蛋糕还有一根朱古力做的汪汪队棒棒糖。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上午让雨宝学字 雨宝没有学 下午一点多的时候我睡了一会 大宝去上班的时候我睡着了 三点钟的时候雨宝把我叫醒说已经认真写好字了 想看电视 我睡得有些迷迷糊糊 答应了雨宝可以看电视后 过了一会雨宝跑过来亲了我一下 ，下午五六点钟的时候大宝打电话跟大宝说了这事，大宝打电话只是想看下我睡醒没有。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下午雨宝学了小小拼音 然后开始用电脑看卡通片了 说是电视上面的不好看。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晚上雨宝睡觉的时候想起了那天雨宝在幼儿园门口被我收拾的事情 情绪一直处于失控边缘 ，后来好彩大宝回来了 安慰了下雨宝 就没有任何事情了。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今天一直在下小雨 晚上给大宝做了烤冷面 大宝在外边买了点煮的丸子之类的 一块吃了点。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明天雨宝要去幼儿园 有可能是大宝去送，昨天早晨是大宝送的，因为要到十一了所以这个周日要正常上课 上班。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74341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9AFB9BD-8948-4E0D-86D3-983B8C70A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4400" y="0"/>
            <a:ext cx="7823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841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F87F806-D6CF-43D3-A48E-2722D40D0D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87" y="0"/>
            <a:ext cx="10715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49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88FF85CD-39FD-46D4-B539-0848364587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82914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F8584D7C-9099-4F79-A117-C8DE1ADF3E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0205" y="0"/>
            <a:ext cx="3182914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5CA0867-510C-4411-9E12-629893F3DB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8951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302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6">
            <a:hlinkClick r:id="" action="ppaction://media"/>
            <a:extLst>
              <a:ext uri="{FF2B5EF4-FFF2-40B4-BE49-F238E27FC236}">
                <a16:creationId xmlns:a16="http://schemas.microsoft.com/office/drawing/2014/main" id="{9BCC47DB-553D-478F-9FEB-2D30604BCC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3886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51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3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346</Words>
  <Application>Microsoft Office PowerPoint</Application>
  <PresentationFormat>寬螢幕</PresentationFormat>
  <Paragraphs>7</Paragraphs>
  <Slides>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佈景主題</vt:lpstr>
      <vt:lpstr>2021-9-26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2021-9-23</dc:title>
  <dc:creator>wei liu</dc:creator>
  <cp:lastModifiedBy>wei liu</cp:lastModifiedBy>
  <cp:revision>42</cp:revision>
  <dcterms:created xsi:type="dcterms:W3CDTF">2021-09-24T13:37:38Z</dcterms:created>
  <dcterms:modified xsi:type="dcterms:W3CDTF">2021-09-25T16:30:25Z</dcterms:modified>
</cp:coreProperties>
</file>

<file path=docProps/thumbnail.jpeg>
</file>